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4"/>
  </p:sldMasterIdLst>
  <p:notesMasterIdLst>
    <p:notesMasterId r:id="rId29"/>
  </p:notesMasterIdLst>
  <p:handoutMasterIdLst>
    <p:handoutMasterId r:id="rId30"/>
  </p:handoutMasterIdLst>
  <p:sldIdLst>
    <p:sldId id="256" r:id="rId5"/>
    <p:sldId id="257" r:id="rId6"/>
    <p:sldId id="342" r:id="rId7"/>
    <p:sldId id="262" r:id="rId8"/>
    <p:sldId id="313" r:id="rId9"/>
    <p:sldId id="322" r:id="rId10"/>
    <p:sldId id="323" r:id="rId11"/>
    <p:sldId id="324" r:id="rId12"/>
    <p:sldId id="325" r:id="rId13"/>
    <p:sldId id="341" r:id="rId14"/>
    <p:sldId id="326" r:id="rId15"/>
    <p:sldId id="327" r:id="rId16"/>
    <p:sldId id="328" r:id="rId17"/>
    <p:sldId id="340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7" r:id="rId26"/>
    <p:sldId id="338" r:id="rId27"/>
    <p:sldId id="33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598D"/>
    <a:srgbClr val="646C92"/>
    <a:srgbClr val="5A6B76"/>
    <a:srgbClr val="5A6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505E3EF-67EA-436B-97B2-0124C06EBD2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60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/>
    </p:cSldViewPr>
  </p:slideViewPr>
  <p:outlineViewPr>
    <p:cViewPr>
      <p:scale>
        <a:sx n="33" d="100"/>
        <a:sy n="33" d="100"/>
      </p:scale>
      <p:origin x="0" y="-446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FE52182-8ED2-2CD9-1769-D9951A993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873A34-C368-6B6E-8816-ABC664A857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FBC06-9676-42B7-A8B4-279236EF9829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55158-3742-8894-B074-C872916FE8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6B5579-9D25-81D6-8171-2F8C3F5377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735C-CF2D-4272-874B-84D65FE3CA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58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3451-F71A-45EA-8B10-04A09C28CC19}" type="datetimeFigureOut">
              <a:rPr lang="en-US" smtClean="0"/>
              <a:t>12/22/2024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B270D-091D-4ED2-8C85-0898DD7D9F2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18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41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6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2FDEA-03A1-4F6D-A72C-F016AC56B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27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B270D-091D-4ED2-8C85-0898DD7D9F2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098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852517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8381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844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F9E50B4-1616-9029-9FC0-901DDF9BF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9680" y="0"/>
            <a:ext cx="77423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307" y="430521"/>
            <a:ext cx="3389065" cy="1847528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3805DED-0C97-4EF7-B1E1-0E016E0537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54839" y="2511829"/>
            <a:ext cx="540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74FFBCF-911F-5818-60FE-B018CA67735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30307" y="2745610"/>
            <a:ext cx="3389065" cy="3499611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5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>
              <a:buNone/>
              <a:defRPr/>
            </a:lvl2pPr>
            <a:lvl3pPr marL="720000" indent="0">
              <a:buNone/>
              <a:defRPr/>
            </a:lvl3pPr>
            <a:lvl4pPr marL="1080000" indent="0">
              <a:buNone/>
              <a:defRPr/>
            </a:lvl4pPr>
            <a:lvl5pPr marL="1440000" indent="0">
              <a:buNone/>
              <a:defRPr/>
            </a:lvl5pPr>
          </a:lstStyle>
          <a:p>
            <a:pPr marL="0" indent="0" algn="ctr">
              <a:buNone/>
            </a:pPr>
            <a:r>
              <a:rPr lang="en-US" dirty="0"/>
              <a:t>Click to add text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F1A84F6-2D30-446A-9D91-44FBCB82567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79988" y="430521"/>
            <a:ext cx="6681704" cy="601926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52376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07C0FA93-7C0D-4CC0-BB42-DF569688E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2643" y="995760"/>
            <a:ext cx="5170860" cy="4869882"/>
          </a:xfrm>
        </p:spPr>
        <p:txBody>
          <a:bodyPr anchor="ctr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C9D32952-2D0C-4A3E-9354-E014C71789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654800" y="430213"/>
            <a:ext cx="4995863" cy="5997574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D3DA45-FD99-405B-8BF9-260DD97C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939998" y="5634038"/>
            <a:ext cx="2216150" cy="1177924"/>
            <a:chOff x="4987925" y="2840038"/>
            <a:chExt cx="2216150" cy="117792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C2A03C-F372-4C6D-929D-FD97AD439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8FEDBB3-0BD6-41BC-BB57-9FEC2E96C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D12B81D-3F14-4DA1-BECA-669824832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4" name="Freeform 68">
                  <a:extLst>
                    <a:ext uri="{FF2B5EF4-FFF2-40B4-BE49-F238E27FC236}">
                      <a16:creationId xmlns:a16="http://schemas.microsoft.com/office/drawing/2014/main" id="{EA11E57D-88DD-4899-907A-2A5772002F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" name="Freeform 69">
                  <a:extLst>
                    <a:ext uri="{FF2B5EF4-FFF2-40B4-BE49-F238E27FC236}">
                      <a16:creationId xmlns:a16="http://schemas.microsoft.com/office/drawing/2014/main" id="{7A5AEE18-30A4-4777-975F-02D107A171B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" name="Line 70">
                  <a:extLst>
                    <a:ext uri="{FF2B5EF4-FFF2-40B4-BE49-F238E27FC236}">
                      <a16:creationId xmlns:a16="http://schemas.microsoft.com/office/drawing/2014/main" id="{39EA21FB-AE36-478E-9770-CB842814390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C45D5C4-2D3A-4F84-BED1-D9B75234B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11" name="Freeform 68">
                  <a:extLst>
                    <a:ext uri="{FF2B5EF4-FFF2-40B4-BE49-F238E27FC236}">
                      <a16:creationId xmlns:a16="http://schemas.microsoft.com/office/drawing/2014/main" id="{259762E8-7432-4501-9FE5-92B04D37C7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" name="Freeform 69">
                  <a:extLst>
                    <a:ext uri="{FF2B5EF4-FFF2-40B4-BE49-F238E27FC236}">
                      <a16:creationId xmlns:a16="http://schemas.microsoft.com/office/drawing/2014/main" id="{FF91FD3E-0148-4B50-8906-7D9CD382A35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" name="Line 70">
                  <a:extLst>
                    <a:ext uri="{FF2B5EF4-FFF2-40B4-BE49-F238E27FC236}">
                      <a16:creationId xmlns:a16="http://schemas.microsoft.com/office/drawing/2014/main" id="{506FA1AD-488A-4FD4-A79F-4343698EA73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9776F-EEB5-464D-19DD-92EC7B3B3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939998" y="49440"/>
            <a:ext cx="2216150" cy="1177924"/>
            <a:chOff x="4987925" y="2840038"/>
            <a:chExt cx="2216150" cy="117792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09A16CC-7006-C92A-F15C-618A3235AF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35D8D8D-001E-352F-FE03-CC3EE1D7C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20702" y="2912637"/>
              <a:ext cx="1080000" cy="1080000"/>
              <a:chOff x="6879023" y="2912637"/>
              <a:chExt cx="1080000" cy="1080000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51CE1C6F-D1A5-FD45-5120-8F87F05DCF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9" name="Freeform 68">
                  <a:extLst>
                    <a:ext uri="{FF2B5EF4-FFF2-40B4-BE49-F238E27FC236}">
                      <a16:creationId xmlns:a16="http://schemas.microsoft.com/office/drawing/2014/main" id="{FE946A41-95B9-A9F4-17ED-A0113124469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69">
                  <a:extLst>
                    <a:ext uri="{FF2B5EF4-FFF2-40B4-BE49-F238E27FC236}">
                      <a16:creationId xmlns:a16="http://schemas.microsoft.com/office/drawing/2014/main" id="{FDFB515A-8805-F10C-2933-35BDDF1DD3E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Line 70">
                  <a:extLst>
                    <a:ext uri="{FF2B5EF4-FFF2-40B4-BE49-F238E27FC236}">
                      <a16:creationId xmlns:a16="http://schemas.microsoft.com/office/drawing/2014/main" id="{F63B17C2-189B-28FA-8876-976CC481C7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13E90FB-54AC-A2FC-9D01-C95ACC91FC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89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25" name="Freeform 68">
                  <a:extLst>
                    <a:ext uri="{FF2B5EF4-FFF2-40B4-BE49-F238E27FC236}">
                      <a16:creationId xmlns:a16="http://schemas.microsoft.com/office/drawing/2014/main" id="{58A6A556-AB2C-1636-63D4-9E2806E3671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799744" y="2905614"/>
                  <a:ext cx="159772" cy="710627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69">
                  <a:extLst>
                    <a:ext uri="{FF2B5EF4-FFF2-40B4-BE49-F238E27FC236}">
                      <a16:creationId xmlns:a16="http://schemas.microsoft.com/office/drawing/2014/main" id="{A43047F1-413F-99DB-01CC-293FC1813A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4959516" y="2905614"/>
                  <a:ext cx="157387" cy="710627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Line 70">
                  <a:extLst>
                    <a:ext uri="{FF2B5EF4-FFF2-40B4-BE49-F238E27FC236}">
                      <a16:creationId xmlns:a16="http://schemas.microsoft.com/office/drawing/2014/main" id="{47C2B72F-C97F-770D-5F99-50DD97EB279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4959516" y="2905614"/>
                  <a:ext cx="0" cy="1080000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72699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7D905AD-2C09-A80F-FBF0-4F45A7A148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8163" y="400049"/>
            <a:ext cx="8647721" cy="1185045"/>
          </a:xfrm>
        </p:spPr>
        <p:txBody>
          <a:bodyPr lIns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F87AC4-493F-1EB8-D127-C21530FA824E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568163" y="1997132"/>
            <a:ext cx="8652793" cy="4232218"/>
          </a:xfrm>
        </p:spPr>
        <p:txBody>
          <a:bodyPr lIns="0">
            <a:normAutofit/>
          </a:bodyPr>
          <a:lstStyle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1pPr>
            <a:lvl2pPr marL="64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2pPr>
            <a:lvl3pPr marL="100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3pPr>
            <a:lvl4pPr marL="136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4pPr>
            <a:lvl5pPr marL="172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800"/>
            </a:lvl5pPr>
          </a:lstStyle>
          <a:p>
            <a:r>
              <a:rPr lang="en-US" dirty="0">
                <a:cs typeface="Calibri"/>
              </a:rPr>
              <a:t>Click to add text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E6897-C551-2BCB-F552-C4B761D2C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57063" y="457964"/>
            <a:ext cx="2211229" cy="2707415"/>
            <a:chOff x="9728105" y="457964"/>
            <a:chExt cx="2211229" cy="270741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215B7C-A98D-6F6C-9039-6F2AAEEFD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84D4E7B-7775-1603-2C3F-5C26535772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F97B093-B348-8A25-789A-743A43E903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0732DEA9-6233-9CDE-64C6-744FC6CD6E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ectangle 30">
                  <a:extLst>
                    <a:ext uri="{FF2B5EF4-FFF2-40B4-BE49-F238E27FC236}">
                      <a16:creationId xmlns:a16="http://schemas.microsoft.com/office/drawing/2014/main" id="{9274C521-E533-D3E5-CE64-E3A3AEC0FE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Rectangle 30">
                  <a:extLst>
                    <a:ext uri="{FF2B5EF4-FFF2-40B4-BE49-F238E27FC236}">
                      <a16:creationId xmlns:a16="http://schemas.microsoft.com/office/drawing/2014/main" id="{2C69CF99-91AA-9E24-24AE-5A89748B46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35D6C12-B227-D277-0499-FA2765DB2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01FCD87F-4621-47F3-CC5C-A1A8F67332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CA7C3364-8305-C08F-4132-18DA2D39BFA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8093390-6F0E-5ED5-5DAF-40FF11548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EAA9FA7-0165-F161-72DC-F2E001FCF3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54" name="Freeform 68">
                  <a:extLst>
                    <a:ext uri="{FF2B5EF4-FFF2-40B4-BE49-F238E27FC236}">
                      <a16:creationId xmlns:a16="http://schemas.microsoft.com/office/drawing/2014/main" id="{9F185D91-004D-5474-3DD0-9153A2AEA29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5" name="Freeform 69">
                  <a:extLst>
                    <a:ext uri="{FF2B5EF4-FFF2-40B4-BE49-F238E27FC236}">
                      <a16:creationId xmlns:a16="http://schemas.microsoft.com/office/drawing/2014/main" id="{D995CD54-9374-D2B3-957D-6925B750A69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53" name="Line 70">
                <a:extLst>
                  <a:ext uri="{FF2B5EF4-FFF2-40B4-BE49-F238E27FC236}">
                    <a16:creationId xmlns:a16="http://schemas.microsoft.com/office/drawing/2014/main" id="{EDCD4830-6A47-A59E-6569-B352E6D661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00E8D63-E827-790A-519A-B36BFBDEB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8163" y="179949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908D1ED-4589-9577-8D42-858F2E005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9740417" y="3721100"/>
            <a:ext cx="2211229" cy="2707415"/>
            <a:chOff x="9728105" y="457964"/>
            <a:chExt cx="2211229" cy="27074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57C24A-988F-290D-0D82-858C3E574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940728" y="245341"/>
              <a:ext cx="1785984" cy="2211229"/>
              <a:chOff x="3125006" y="3171595"/>
              <a:chExt cx="1785984" cy="2211229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3AB3F4C6-5635-3075-CCEA-4675932DD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36819" y="3174345"/>
                <a:ext cx="1760933" cy="2208479"/>
                <a:chOff x="4749017" y="2998646"/>
                <a:chExt cx="1760933" cy="2208479"/>
              </a:xfrm>
            </p:grpSpPr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2F5D12D-62A1-0F12-12B0-572BA5657E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H="1">
                  <a:off x="5630197" y="2998646"/>
                  <a:ext cx="0" cy="2208479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E47EADA3-585F-FC49-7481-AF5B4DA093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 noChangeAspect="1"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4749017" y="4416771"/>
                  <a:ext cx="1760933" cy="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Rectangle 30">
                  <a:extLst>
                    <a:ext uri="{FF2B5EF4-FFF2-40B4-BE49-F238E27FC236}">
                      <a16:creationId xmlns:a16="http://schemas.microsoft.com/office/drawing/2014/main" id="{DFB52899-BBD4-527C-5990-88BF84565D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136242" y="3224252"/>
                  <a:ext cx="987915" cy="987915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Rectangle 30">
                  <a:extLst>
                    <a:ext uri="{FF2B5EF4-FFF2-40B4-BE49-F238E27FC236}">
                      <a16:creationId xmlns:a16="http://schemas.microsoft.com/office/drawing/2014/main" id="{653A3527-A6E3-89A6-71ED-9A7D8EBA4C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3500000">
                  <a:off x="5327037" y="3070731"/>
                  <a:ext cx="606323" cy="606323"/>
                </a:xfrm>
                <a:custGeom>
                  <a:avLst/>
                  <a:gdLst>
                    <a:gd name="connsiteX0" fmla="*/ 0 w 1302493"/>
                    <a:gd name="connsiteY0" fmla="*/ 0 h 1302493"/>
                    <a:gd name="connsiteX1" fmla="*/ 1302493 w 1302493"/>
                    <a:gd name="connsiteY1" fmla="*/ 0 h 1302493"/>
                    <a:gd name="connsiteX2" fmla="*/ 1302493 w 1302493"/>
                    <a:gd name="connsiteY2" fmla="*/ 1302493 h 1302493"/>
                    <a:gd name="connsiteX3" fmla="*/ 0 w 1302493"/>
                    <a:gd name="connsiteY3" fmla="*/ 1302493 h 1302493"/>
                    <a:gd name="connsiteX4" fmla="*/ 0 w 1302493"/>
                    <a:gd name="connsiteY4" fmla="*/ 0 h 1302493"/>
                    <a:gd name="connsiteX0" fmla="*/ 1302493 w 1393933"/>
                    <a:gd name="connsiteY0" fmla="*/ 1302493 h 1393933"/>
                    <a:gd name="connsiteX1" fmla="*/ 0 w 1393933"/>
                    <a:gd name="connsiteY1" fmla="*/ 1302493 h 1393933"/>
                    <a:gd name="connsiteX2" fmla="*/ 0 w 1393933"/>
                    <a:gd name="connsiteY2" fmla="*/ 0 h 1393933"/>
                    <a:gd name="connsiteX3" fmla="*/ 1302493 w 1393933"/>
                    <a:gd name="connsiteY3" fmla="*/ 0 h 1393933"/>
                    <a:gd name="connsiteX4" fmla="*/ 1393933 w 1393933"/>
                    <a:gd name="connsiteY4" fmla="*/ 1393933 h 1393933"/>
                    <a:gd name="connsiteX0" fmla="*/ 0 w 1393933"/>
                    <a:gd name="connsiteY0" fmla="*/ 1302493 h 1393933"/>
                    <a:gd name="connsiteX1" fmla="*/ 0 w 1393933"/>
                    <a:gd name="connsiteY1" fmla="*/ 0 h 1393933"/>
                    <a:gd name="connsiteX2" fmla="*/ 1302493 w 1393933"/>
                    <a:gd name="connsiteY2" fmla="*/ 0 h 1393933"/>
                    <a:gd name="connsiteX3" fmla="*/ 1393933 w 1393933"/>
                    <a:gd name="connsiteY3" fmla="*/ 1393933 h 1393933"/>
                    <a:gd name="connsiteX0" fmla="*/ 0 w 1302493"/>
                    <a:gd name="connsiteY0" fmla="*/ 1302493 h 1302493"/>
                    <a:gd name="connsiteX1" fmla="*/ 0 w 1302493"/>
                    <a:gd name="connsiteY1" fmla="*/ 0 h 1302493"/>
                    <a:gd name="connsiteX2" fmla="*/ 1302493 w 1302493"/>
                    <a:gd name="connsiteY2" fmla="*/ 0 h 13024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2493" h="1302493">
                      <a:moveTo>
                        <a:pt x="0" y="1302493"/>
                      </a:moveTo>
                      <a:lnTo>
                        <a:pt x="0" y="0"/>
                      </a:lnTo>
                      <a:lnTo>
                        <a:pt x="1302493" y="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CD03B7A9-CD70-40B9-650E-43C78D4F1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125006" y="3171595"/>
                <a:ext cx="1785984" cy="1799739"/>
                <a:chOff x="6879836" y="3516901"/>
                <a:chExt cx="1785984" cy="1799739"/>
              </a:xfrm>
            </p:grpSpPr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451CBB11-40F3-F130-BA91-6311C58CB1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6879836" y="3521665"/>
                  <a:ext cx="892801" cy="1794975"/>
                </a:xfrm>
                <a:custGeom>
                  <a:avLst/>
                  <a:gdLst>
                    <a:gd name="connsiteX0" fmla="*/ 892801 w 892801"/>
                    <a:gd name="connsiteY0" fmla="*/ 0 h 1794975"/>
                    <a:gd name="connsiteX1" fmla="*/ 892801 w 892801"/>
                    <a:gd name="connsiteY1" fmla="*/ 1434622 h 1794975"/>
                    <a:gd name="connsiteX2" fmla="*/ 845919 w 892801"/>
                    <a:gd name="connsiteY2" fmla="*/ 1533379 h 1794975"/>
                    <a:gd name="connsiteX3" fmla="*/ 440820 w 892801"/>
                    <a:gd name="connsiteY3" fmla="*/ 1794916 h 1794975"/>
                    <a:gd name="connsiteX4" fmla="*/ 379878 w 892801"/>
                    <a:gd name="connsiteY4" fmla="*/ 1791253 h 1794975"/>
                    <a:gd name="connsiteX5" fmla="*/ 763083 w 892801"/>
                    <a:gd name="connsiteY5" fmla="*/ 100140 h 1794975"/>
                    <a:gd name="connsiteX6" fmla="*/ 892801 w 892801"/>
                    <a:gd name="connsiteY6" fmla="*/ 0 h 1794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92801" h="1794975">
                      <a:moveTo>
                        <a:pt x="892801" y="0"/>
                      </a:moveTo>
                      <a:lnTo>
                        <a:pt x="892801" y="1434622"/>
                      </a:lnTo>
                      <a:lnTo>
                        <a:pt x="845919" y="1533379"/>
                      </a:lnTo>
                      <a:cubicBezTo>
                        <a:pt x="735106" y="1711682"/>
                        <a:pt x="584368" y="1792418"/>
                        <a:pt x="440820" y="1794916"/>
                      </a:cubicBezTo>
                      <a:cubicBezTo>
                        <a:pt x="420314" y="1795273"/>
                        <a:pt x="399954" y="1794033"/>
                        <a:pt x="379878" y="1791253"/>
                      </a:cubicBezTo>
                      <a:cubicBezTo>
                        <a:pt x="-41718" y="1732871"/>
                        <a:pt x="-338017" y="995203"/>
                        <a:pt x="763083" y="100140"/>
                      </a:cubicBezTo>
                      <a:lnTo>
                        <a:pt x="89280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CCB9535-280C-59F1-2408-AFAD8D1BE2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>
                  <a:off x="7772637" y="3516901"/>
                  <a:ext cx="893183" cy="1795123"/>
                </a:xfrm>
                <a:custGeom>
                  <a:avLst/>
                  <a:gdLst>
                    <a:gd name="connsiteX0" fmla="*/ 191 w 893183"/>
                    <a:gd name="connsiteY0" fmla="*/ 0 h 1795123"/>
                    <a:gd name="connsiteX1" fmla="*/ 130101 w 893183"/>
                    <a:gd name="connsiteY1" fmla="*/ 100288 h 1795123"/>
                    <a:gd name="connsiteX2" fmla="*/ 513306 w 893183"/>
                    <a:gd name="connsiteY2" fmla="*/ 1791401 h 1795123"/>
                    <a:gd name="connsiteX3" fmla="*/ 47265 w 893183"/>
                    <a:gd name="connsiteY3" fmla="*/ 1533527 h 1795123"/>
                    <a:gd name="connsiteX4" fmla="*/ 192 w 893183"/>
                    <a:gd name="connsiteY4" fmla="*/ 1434367 h 1795123"/>
                    <a:gd name="connsiteX5" fmla="*/ 192 w 893183"/>
                    <a:gd name="connsiteY5" fmla="*/ 1438981 h 1795123"/>
                    <a:gd name="connsiteX6" fmla="*/ 0 w 893183"/>
                    <a:gd name="connsiteY6" fmla="*/ 1439386 h 1795123"/>
                    <a:gd name="connsiteX7" fmla="*/ 0 w 893183"/>
                    <a:gd name="connsiteY7" fmla="*/ 4764 h 1795123"/>
                    <a:gd name="connsiteX8" fmla="*/ 191 w 893183"/>
                    <a:gd name="connsiteY8" fmla="*/ 4616 h 1795123"/>
                    <a:gd name="connsiteX9" fmla="*/ 191 w 893183"/>
                    <a:gd name="connsiteY9" fmla="*/ 0 h 17951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93183" h="1795123">
                      <a:moveTo>
                        <a:pt x="191" y="0"/>
                      </a:moveTo>
                      <a:lnTo>
                        <a:pt x="130101" y="100288"/>
                      </a:lnTo>
                      <a:cubicBezTo>
                        <a:pt x="1231201" y="995351"/>
                        <a:pt x="934902" y="1733019"/>
                        <a:pt x="513306" y="1791401"/>
                      </a:cubicBezTo>
                      <a:cubicBezTo>
                        <a:pt x="352699" y="1813642"/>
                        <a:pt x="173909" y="1737302"/>
                        <a:pt x="47265" y="1533527"/>
                      </a:cubicBezTo>
                      <a:lnTo>
                        <a:pt x="192" y="1434367"/>
                      </a:lnTo>
                      <a:lnTo>
                        <a:pt x="192" y="1438981"/>
                      </a:lnTo>
                      <a:lnTo>
                        <a:pt x="0" y="1439386"/>
                      </a:lnTo>
                      <a:lnTo>
                        <a:pt x="0" y="4764"/>
                      </a:lnTo>
                      <a:lnTo>
                        <a:pt x="191" y="4616"/>
                      </a:lnTo>
                      <a:lnTo>
                        <a:pt x="191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44493786-0B0A-24D5-26A9-8E820E6AB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 userDrawn="1"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10400269" y="1917604"/>
              <a:ext cx="633413" cy="1862138"/>
              <a:chOff x="5959193" y="333389"/>
              <a:chExt cx="633413" cy="1862138"/>
            </a:xfrm>
          </p:grpSpPr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F66FA07F-4726-2875-B812-6BCC5ABCC2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5959192" y="333389"/>
                <a:ext cx="633413" cy="1419225"/>
                <a:chOff x="5959192" y="333389"/>
                <a:chExt cx="633413" cy="1419225"/>
              </a:xfrm>
            </p:grpSpPr>
            <p:sp>
              <p:nvSpPr>
                <p:cNvPr id="138" name="Freeform 68">
                  <a:extLst>
                    <a:ext uri="{FF2B5EF4-FFF2-40B4-BE49-F238E27FC236}">
                      <a16:creationId xmlns:a16="http://schemas.microsoft.com/office/drawing/2014/main" id="{A3457F2F-D92C-2F19-7ECB-5110F6A2BB3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959192" y="333389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9" name="Freeform 69">
                  <a:extLst>
                    <a:ext uri="{FF2B5EF4-FFF2-40B4-BE49-F238E27FC236}">
                      <a16:creationId xmlns:a16="http://schemas.microsoft.com/office/drawing/2014/main" id="{6ABA0333-6EC3-6BEF-E476-C0072364AA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6278280" y="333389"/>
                  <a:ext cx="314325" cy="1419225"/>
                </a:xfrm>
                <a:custGeom>
                  <a:avLst/>
                  <a:gdLst>
                    <a:gd name="T0" fmla="*/ 0 w 66"/>
                    <a:gd name="T1" fmla="*/ 0 h 298"/>
                    <a:gd name="T2" fmla="*/ 0 w 66"/>
                    <a:gd name="T3" fmla="*/ 298 h 298"/>
                    <a:gd name="T4" fmla="*/ 66 w 66"/>
                    <a:gd name="T5" fmla="*/ 149 h 298"/>
                    <a:gd name="T6" fmla="*/ 0 w 66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6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37" name="Line 70">
                <a:extLst>
                  <a:ext uri="{FF2B5EF4-FFF2-40B4-BE49-F238E27FC236}">
                    <a16:creationId xmlns:a16="http://schemas.microsoft.com/office/drawing/2014/main" id="{D9E689F1-3CC0-2CE6-27B1-34AA1949B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 userDrawn="1"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278281" y="333389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811096D-7051-CD8E-3C9B-63077216B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8164" y="6357168"/>
            <a:ext cx="1641986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3375748-D6D7-A497-C19F-581BC0934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1AC1AD6-D101-6CA6-45FC-DC48C0F32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64103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445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4522" y="298564"/>
            <a:ext cx="4650901" cy="6260873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4A4473-D4D4-4E24-B542-C5D63C28D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4CA4A32-A016-460F-8B99-22A5D265B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84DB1BC2-B158-4DA5-9164-843E6B566C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751FDE2E-D749-401E-B3BA-66B2F5231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49546377-E2EE-4854-AA84-5575789BAF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4FCC465-42B8-456F-951F-8C51A42F9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3D7F8A9A-8A53-4FD3-855C-C49B035CE8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AC347F99-AC7C-4DB2-8AAF-9E2A7AE62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89B06C37-E219-479D-B324-0DC7D056517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29A1D878-CEA2-41DC-8638-A8523167266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99394209-57ED-4126-A8DC-0862D1FA11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A48B0004-4618-4D71-88D1-A2FEE4F0AD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4D1C172B-2446-428A-A518-FE1B5FCE0D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E359C795-FCC1-401F-B0B6-F722AE632A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8260D102-71BB-497E-A5CF-743FB59874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811E3D98-A5FB-4BDE-A07D-A03EB898C67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9E48CE7F-B4EF-4629-8706-6838C171EF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C8EBC77A-0887-4128-A73B-2C0165C6F94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7AF3D400-AAAA-47BD-922E-AA3A2AFA30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B0A3E6A0-609D-427D-9D34-E7CF184B453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DDE08965-A3F4-426A-924B-102A6F6FE2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13FA8E6E-7F53-47E9-9BF8-1CD3130F42B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7A8A9991-EF8F-4128-9DB7-A2FA8CF2F6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41E966B6-186E-4D17-B570-969B6951AC0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918B08AD-5F3C-4FC5-8998-8524763C750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EDF72260-B0A1-47A1-9459-FDF4600ACA6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C6A7FA58-53F7-4C2F-96D5-E97BB3CC679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1B986617-481E-450F-8FAD-CA3086A3E0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4D24CAEB-B2FE-4796-8E6E-DB5148C380F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3D577B03-E6D9-4FFA-A799-E504CBF8D7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3509C13-FDEE-45B0-B954-D80D6F38F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1FF647D-8D8A-43E8-A2E2-46D1117839F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7B8728B-0A45-4551-99F0-CF33B850DA5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CFAA15D-9EFC-4A70-AC98-CB3EF00C3A4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AD80CCBD-3F02-48A0-A24E-5971D229517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AB5B7D34-5A4E-48DE-8893-0F022E4CC95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2341ADC6-0CC2-46C0-BA6F-9D99136698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A93316DB-546B-41BA-AD1B-94D5C467023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35105C82-44C4-41C2-96AE-ADE6DD1D712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7A634F2-054C-4614-9ECB-96BE809893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764AB7F-1912-4909-A04A-C8D125467E1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6B93639B-DE1C-4A46-A4B5-B88FD6FC201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A6C5D17F-13E7-4861-A839-3C56ABD56C4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1C343C91-0F9E-4530-939D-2D9F15DF4A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109E9F-E572-4202-B7A6-630155DD5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FF54B2-44F5-42F7-8353-111D80A8D2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9A2BBF4-4F54-4179-B672-AD4C8D58A3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2F2D95CF-DAE2-4601-B9A6-233F4F2F30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3CD52B72-C30B-4570-A8AB-78CB884F8D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696A9FBF-C89D-4CF9-A1DC-C0275A3B326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C50B0ACE-17B4-4F11-BA43-0159796B839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0346B01-7019-48B2-9BE7-3E90F590FD6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5C186E4B-7559-4E95-9BDD-7DA75E0873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4FFE117A-211E-4BD5-AB76-05026DEC6B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5CC0C412-2859-4E97-924F-291318E6ADF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AECE441C-0FBF-4F02-9781-35F2487E3C0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951A4317-3E34-41B4-BCD9-E6E0627C18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CE2D40E4-274B-4D43-801B-7B3BAF03E45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2D939FC8-6395-4DCB-B28C-2342BFB72F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620FEEF2-AE91-48CA-8FE7-B50F83E1CF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27050D75-D26B-4BD3-A4A5-68DF13E9C1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7668160-F5BE-4756-B84F-C68992BC7A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E7F90261-4A5A-4C39-B4B3-FEBED04E34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71681E7C-A7E8-4F01-9001-3FD1105E1B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01B0597-C838-4481-A49D-E8D85B631C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23C2B0BF-A329-4A97-B3D5-545BC6813E2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DBCCCA80-4FEE-4C79-8AF3-66B97054C84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4B9AD13F-808D-4464-989B-F40B3E77B74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076473B5-E30F-4635-8789-51368A971BD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F568995-35CF-4C80-A63C-82B47F1BA1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99432608-19E2-4A3E-A68B-45C8E5DD471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127A2810-84DE-450A-986B-DE8AF8AE6F1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1A56ED6A-BBD4-4005-A99D-65BCF8047C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CFC0629C-AFCE-4D39-87D5-36EF1FE5CF8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81F3517A-93AD-4DF3-BEC7-E607A73E5E2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4CBBC251-E8DD-438C-8733-7D65F461A4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6A94A4D4-EFFA-4AE2-B533-75F01F0F006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1F4B0E1D-2F9C-444A-ADBA-BDE9F01D8DD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F5ACA0E-A5DF-4015-8FD4-FA7A53E9D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5A4DCFFD-FD3C-42EA-862E-5B792D9020A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089A8F3-7530-4C17-848C-580015C3EDC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61D8EA0C-1521-4C6D-8C09-DD6D8F1F221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517033B6-6B8A-4BD6-9A52-BF9E9EFBD4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9122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494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4504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5271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302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004688-7200-27A0-AED2-FDEA0C50E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53976" y="457964"/>
            <a:ext cx="6009066" cy="5914582"/>
            <a:chOff x="6153976" y="457964"/>
            <a:chExt cx="6009066" cy="591458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62AE0E-CD08-E4A3-B4FB-58E3FB60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86" name="Freeform 68">
                <a:extLst>
                  <a:ext uri="{FF2B5EF4-FFF2-40B4-BE49-F238E27FC236}">
                    <a16:creationId xmlns:a16="http://schemas.microsoft.com/office/drawing/2014/main" id="{942343E8-72A7-5457-2C99-D033A36FF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69">
                <a:extLst>
                  <a:ext uri="{FF2B5EF4-FFF2-40B4-BE49-F238E27FC236}">
                    <a16:creationId xmlns:a16="http://schemas.microsoft.com/office/drawing/2014/main" id="{1C19E638-91EB-75DC-9458-EA0229C044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70">
                <a:extLst>
                  <a:ext uri="{FF2B5EF4-FFF2-40B4-BE49-F238E27FC236}">
                    <a16:creationId xmlns:a16="http://schemas.microsoft.com/office/drawing/2014/main" id="{6E02EB3D-A45E-B4B7-9E49-65E6921C6D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ED0F2C-33C6-33F8-D25A-653073FA8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324466" y="457964"/>
              <a:ext cx="3838576" cy="5838297"/>
              <a:chOff x="8324466" y="457964"/>
              <a:chExt cx="3838576" cy="5838297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6C992DF-7C76-80E6-220E-5545B437E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1532E4B2-6FAE-2363-8842-E08A265B0F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Freeform 64">
                  <a:extLst>
                    <a:ext uri="{FF2B5EF4-FFF2-40B4-BE49-F238E27FC236}">
                      <a16:creationId xmlns:a16="http://schemas.microsoft.com/office/drawing/2014/main" id="{D7AE19E9-E19F-29AF-639C-44EB5FB5E3E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5" name="Freeform 81">
                  <a:extLst>
                    <a:ext uri="{FF2B5EF4-FFF2-40B4-BE49-F238E27FC236}">
                      <a16:creationId xmlns:a16="http://schemas.microsoft.com/office/drawing/2014/main" id="{FC6B75DA-401A-8C4D-421A-4A0230030C8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6" name="Freeform 61">
                  <a:extLst>
                    <a:ext uri="{FF2B5EF4-FFF2-40B4-BE49-F238E27FC236}">
                      <a16:creationId xmlns:a16="http://schemas.microsoft.com/office/drawing/2014/main" id="{83B7B7D8-FAE1-EF25-3177-C597CA2855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7" name="Freeform 78">
                  <a:extLst>
                    <a:ext uri="{FF2B5EF4-FFF2-40B4-BE49-F238E27FC236}">
                      <a16:creationId xmlns:a16="http://schemas.microsoft.com/office/drawing/2014/main" id="{D8189C2B-39BF-F3AD-761F-3EC5A413936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Freeform 84">
                  <a:extLst>
                    <a:ext uri="{FF2B5EF4-FFF2-40B4-BE49-F238E27FC236}">
                      <a16:creationId xmlns:a16="http://schemas.microsoft.com/office/drawing/2014/main" id="{9B3C11E0-E220-6347-106F-7361EEF4B71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9" name="Freeform 87">
                  <a:extLst>
                    <a:ext uri="{FF2B5EF4-FFF2-40B4-BE49-F238E27FC236}">
                      <a16:creationId xmlns:a16="http://schemas.microsoft.com/office/drawing/2014/main" id="{79AAD932-DEE5-826A-1B8E-BF1B2B2BB3D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0" name="Freeform 60">
                  <a:extLst>
                    <a:ext uri="{FF2B5EF4-FFF2-40B4-BE49-F238E27FC236}">
                      <a16:creationId xmlns:a16="http://schemas.microsoft.com/office/drawing/2014/main" id="{A9BA9C23-F16A-423E-DB70-2BBBE58B0C8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59">
                  <a:extLst>
                    <a:ext uri="{FF2B5EF4-FFF2-40B4-BE49-F238E27FC236}">
                      <a16:creationId xmlns:a16="http://schemas.microsoft.com/office/drawing/2014/main" id="{237FA726-DD02-A25D-C698-4FB16B377C4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2" name="Freeform 62">
                  <a:extLst>
                    <a:ext uri="{FF2B5EF4-FFF2-40B4-BE49-F238E27FC236}">
                      <a16:creationId xmlns:a16="http://schemas.microsoft.com/office/drawing/2014/main" id="{A0991B4B-EDB7-1AEE-679D-75A7958333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Freeform 65">
                  <a:extLst>
                    <a:ext uri="{FF2B5EF4-FFF2-40B4-BE49-F238E27FC236}">
                      <a16:creationId xmlns:a16="http://schemas.microsoft.com/office/drawing/2014/main" id="{198D13E0-51CA-CC43-BFAD-752CD4E5ED2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4" name="Freeform 79">
                  <a:extLst>
                    <a:ext uri="{FF2B5EF4-FFF2-40B4-BE49-F238E27FC236}">
                      <a16:creationId xmlns:a16="http://schemas.microsoft.com/office/drawing/2014/main" id="{979DDC47-298E-AFD7-CE86-9F24018FCB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5" name="Freeform 82">
                  <a:extLst>
                    <a:ext uri="{FF2B5EF4-FFF2-40B4-BE49-F238E27FC236}">
                      <a16:creationId xmlns:a16="http://schemas.microsoft.com/office/drawing/2014/main" id="{FDF6497C-C9D8-77C1-9EC1-AA3DC693FD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6" name="Freeform 85">
                  <a:extLst>
                    <a:ext uri="{FF2B5EF4-FFF2-40B4-BE49-F238E27FC236}">
                      <a16:creationId xmlns:a16="http://schemas.microsoft.com/office/drawing/2014/main" id="{F94954A5-B504-9802-E8A3-D92A434B215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88">
                  <a:extLst>
                    <a:ext uri="{FF2B5EF4-FFF2-40B4-BE49-F238E27FC236}">
                      <a16:creationId xmlns:a16="http://schemas.microsoft.com/office/drawing/2014/main" id="{26CA4C70-E5AD-FFC4-4F64-9029A88E16B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C2F66C97-233E-069E-842E-FC7DD613F3E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79" name="Line 63">
                    <a:extLst>
                      <a:ext uri="{FF2B5EF4-FFF2-40B4-BE49-F238E27FC236}">
                        <a16:creationId xmlns:a16="http://schemas.microsoft.com/office/drawing/2014/main" id="{AA0F3696-6B0D-543A-4D40-8B145249CBF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0" name="Line 66">
                    <a:extLst>
                      <a:ext uri="{FF2B5EF4-FFF2-40B4-BE49-F238E27FC236}">
                        <a16:creationId xmlns:a16="http://schemas.microsoft.com/office/drawing/2014/main" id="{29D21825-8498-CADF-8EB5-D08C5C4348E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1" name="Line 67">
                    <a:extLst>
                      <a:ext uri="{FF2B5EF4-FFF2-40B4-BE49-F238E27FC236}">
                        <a16:creationId xmlns:a16="http://schemas.microsoft.com/office/drawing/2014/main" id="{D1EBC7BA-66A7-56E5-19F7-65B9A2BE6E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2" name="Line 80">
                    <a:extLst>
                      <a:ext uri="{FF2B5EF4-FFF2-40B4-BE49-F238E27FC236}">
                        <a16:creationId xmlns:a16="http://schemas.microsoft.com/office/drawing/2014/main" id="{41A6EA28-930F-EBBA-43EE-6CB627294AC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3" name="Line 83">
                    <a:extLst>
                      <a:ext uri="{FF2B5EF4-FFF2-40B4-BE49-F238E27FC236}">
                        <a16:creationId xmlns:a16="http://schemas.microsoft.com/office/drawing/2014/main" id="{5297B34D-B81D-6350-4194-484D7EC282F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4" name="Line 86">
                    <a:extLst>
                      <a:ext uri="{FF2B5EF4-FFF2-40B4-BE49-F238E27FC236}">
                        <a16:creationId xmlns:a16="http://schemas.microsoft.com/office/drawing/2014/main" id="{DD7C599E-910F-8D88-3AA0-B24C9A79E13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85" name="Line 89">
                    <a:extLst>
                      <a:ext uri="{FF2B5EF4-FFF2-40B4-BE49-F238E27FC236}">
                        <a16:creationId xmlns:a16="http://schemas.microsoft.com/office/drawing/2014/main" id="{E663B789-16D2-7968-1AB9-E036E4D4285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EBE4D28C-9D5D-2CDF-4E98-5D046F140C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19D439ED-096C-BC38-ECCB-78B2B5178F8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0" name="Straight Connector 59">
                    <a:extLst>
                      <a:ext uri="{FF2B5EF4-FFF2-40B4-BE49-F238E27FC236}">
                        <a16:creationId xmlns:a16="http://schemas.microsoft.com/office/drawing/2014/main" id="{8E820AB2-DB7A-A79D-FAE4-35AC3D677C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>
                    <a:extLst>
                      <a:ext uri="{FF2B5EF4-FFF2-40B4-BE49-F238E27FC236}">
                        <a16:creationId xmlns:a16="http://schemas.microsoft.com/office/drawing/2014/main" id="{C88E5C4B-5B7B-FDA4-A576-7854A9D1598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2" name="Rectangle 30">
                    <a:extLst>
                      <a:ext uri="{FF2B5EF4-FFF2-40B4-BE49-F238E27FC236}">
                        <a16:creationId xmlns:a16="http://schemas.microsoft.com/office/drawing/2014/main" id="{E3C02BC9-4E4F-3743-8563-808D6A0B437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63" name="Rectangle 30">
                    <a:extLst>
                      <a:ext uri="{FF2B5EF4-FFF2-40B4-BE49-F238E27FC236}">
                        <a16:creationId xmlns:a16="http://schemas.microsoft.com/office/drawing/2014/main" id="{D0EF96EA-252F-062A-E566-42ABC6B903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8DCE928-965C-EA85-F5C1-24E19E45854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8" name="Freeform: Shape 57">
                    <a:extLst>
                      <a:ext uri="{FF2B5EF4-FFF2-40B4-BE49-F238E27FC236}">
                        <a16:creationId xmlns:a16="http://schemas.microsoft.com/office/drawing/2014/main" id="{B5B70EF0-D01D-E5DD-0234-6B93EE439E1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9" name="Freeform: Shape 58">
                    <a:extLst>
                      <a:ext uri="{FF2B5EF4-FFF2-40B4-BE49-F238E27FC236}">
                        <a16:creationId xmlns:a16="http://schemas.microsoft.com/office/drawing/2014/main" id="{CA0351E2-397A-7FC9-6BE5-A3018AAB2BD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EE4DD70-FCD0-DFFE-52A6-0DE9BC2331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1466F87F-6F35-E28C-1556-6383A82F7F8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4" name="Freeform 68">
                    <a:extLst>
                      <a:ext uri="{FF2B5EF4-FFF2-40B4-BE49-F238E27FC236}">
                        <a16:creationId xmlns:a16="http://schemas.microsoft.com/office/drawing/2014/main" id="{D4FD8A8E-2B46-F940-BD0E-086FCF76665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69">
                    <a:extLst>
                      <a:ext uri="{FF2B5EF4-FFF2-40B4-BE49-F238E27FC236}">
                        <a16:creationId xmlns:a16="http://schemas.microsoft.com/office/drawing/2014/main" id="{7532BE26-5B7C-EE9E-4191-8A54CDBBD66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53" name="Line 70">
                  <a:extLst>
                    <a:ext uri="{FF2B5EF4-FFF2-40B4-BE49-F238E27FC236}">
                      <a16:creationId xmlns:a16="http://schemas.microsoft.com/office/drawing/2014/main" id="{BFC8ECE6-D59A-9EE4-CB81-D6162F00D8E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080BC2-EE72-5D70-6666-DEBC49165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>
              <a:off x="6153976" y="534249"/>
              <a:ext cx="3838576" cy="5838297"/>
              <a:chOff x="8324466" y="457964"/>
              <a:chExt cx="3838576" cy="5838297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393AA0A3-2A8A-2332-F348-F88D6E1F3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spect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4355255-9D4E-147B-DA9E-4FFB14E7C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6" name="Freeform 64">
                  <a:extLst>
                    <a:ext uri="{FF2B5EF4-FFF2-40B4-BE49-F238E27FC236}">
                      <a16:creationId xmlns:a16="http://schemas.microsoft.com/office/drawing/2014/main" id="{0C229BCD-A083-BC81-2151-41E4947E04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7" name="Freeform 81">
                  <a:extLst>
                    <a:ext uri="{FF2B5EF4-FFF2-40B4-BE49-F238E27FC236}">
                      <a16:creationId xmlns:a16="http://schemas.microsoft.com/office/drawing/2014/main" id="{F138DCEE-5B8D-D5E5-54B6-6B0BA01F6ED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8" name="Freeform 61">
                  <a:extLst>
                    <a:ext uri="{FF2B5EF4-FFF2-40B4-BE49-F238E27FC236}">
                      <a16:creationId xmlns:a16="http://schemas.microsoft.com/office/drawing/2014/main" id="{F00BD61F-0747-E748-6BFB-CB875F4942D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07C45B1B-92EA-5E82-24D1-931DB8AF997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0" name="Freeform 84">
                  <a:extLst>
                    <a:ext uri="{FF2B5EF4-FFF2-40B4-BE49-F238E27FC236}">
                      <a16:creationId xmlns:a16="http://schemas.microsoft.com/office/drawing/2014/main" id="{F11B1265-0119-731D-E758-7C0BAFE4B53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1" name="Freeform 87">
                  <a:extLst>
                    <a:ext uri="{FF2B5EF4-FFF2-40B4-BE49-F238E27FC236}">
                      <a16:creationId xmlns:a16="http://schemas.microsoft.com/office/drawing/2014/main" id="{35056C9E-95B1-E743-9A73-5A39803B74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Freeform 60">
                  <a:extLst>
                    <a:ext uri="{FF2B5EF4-FFF2-40B4-BE49-F238E27FC236}">
                      <a16:creationId xmlns:a16="http://schemas.microsoft.com/office/drawing/2014/main" id="{873B7450-9F65-5384-2976-127FD877572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3" name="Freeform 59">
                  <a:extLst>
                    <a:ext uri="{FF2B5EF4-FFF2-40B4-BE49-F238E27FC236}">
                      <a16:creationId xmlns:a16="http://schemas.microsoft.com/office/drawing/2014/main" id="{93FE1A96-9FB8-DD4B-5EB8-26A91007B6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4" name="Freeform 62">
                  <a:extLst>
                    <a:ext uri="{FF2B5EF4-FFF2-40B4-BE49-F238E27FC236}">
                      <a16:creationId xmlns:a16="http://schemas.microsoft.com/office/drawing/2014/main" id="{07C997E7-D2EC-2533-34E1-ADA752DD0A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5" name="Freeform 65">
                  <a:extLst>
                    <a:ext uri="{FF2B5EF4-FFF2-40B4-BE49-F238E27FC236}">
                      <a16:creationId xmlns:a16="http://schemas.microsoft.com/office/drawing/2014/main" id="{CDFD69D0-D4F6-6990-4E0A-C6FEB0CE49B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6" name="Freeform 79">
                  <a:extLst>
                    <a:ext uri="{FF2B5EF4-FFF2-40B4-BE49-F238E27FC236}">
                      <a16:creationId xmlns:a16="http://schemas.microsoft.com/office/drawing/2014/main" id="{825CB36E-9726-A54C-5717-F6A428FED53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7" name="Freeform 82">
                  <a:extLst>
                    <a:ext uri="{FF2B5EF4-FFF2-40B4-BE49-F238E27FC236}">
                      <a16:creationId xmlns:a16="http://schemas.microsoft.com/office/drawing/2014/main" id="{F8184497-7251-D4E9-F39C-EE556E4B108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8" name="Freeform 85">
                  <a:extLst>
                    <a:ext uri="{FF2B5EF4-FFF2-40B4-BE49-F238E27FC236}">
                      <a16:creationId xmlns:a16="http://schemas.microsoft.com/office/drawing/2014/main" id="{835D68A6-6C40-806B-C58A-25B22D6BC62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88">
                  <a:extLst>
                    <a:ext uri="{FF2B5EF4-FFF2-40B4-BE49-F238E27FC236}">
                      <a16:creationId xmlns:a16="http://schemas.microsoft.com/office/drawing/2014/main" id="{E36097E1-57E6-7188-7C0D-36C56EF55F7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9C1BAB2A-BA9C-8C5A-13B8-CE9C056AE6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1" name="Line 63">
                    <a:extLst>
                      <a:ext uri="{FF2B5EF4-FFF2-40B4-BE49-F238E27FC236}">
                        <a16:creationId xmlns:a16="http://schemas.microsoft.com/office/drawing/2014/main" id="{4F8DCA4A-A0D6-514F-47BB-541F133C696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2" name="Line 66">
                    <a:extLst>
                      <a:ext uri="{FF2B5EF4-FFF2-40B4-BE49-F238E27FC236}">
                        <a16:creationId xmlns:a16="http://schemas.microsoft.com/office/drawing/2014/main" id="{0BEDD737-7AD9-32AF-DA50-AE940D883A1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3" name="Line 67">
                    <a:extLst>
                      <a:ext uri="{FF2B5EF4-FFF2-40B4-BE49-F238E27FC236}">
                        <a16:creationId xmlns:a16="http://schemas.microsoft.com/office/drawing/2014/main" id="{9361792E-BF11-44DD-3900-9EE92815F3E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4" name="Line 80">
                    <a:extLst>
                      <a:ext uri="{FF2B5EF4-FFF2-40B4-BE49-F238E27FC236}">
                        <a16:creationId xmlns:a16="http://schemas.microsoft.com/office/drawing/2014/main" id="{EF08723B-66BF-73AE-106A-58DBBBABFA3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5" name="Line 83">
                    <a:extLst>
                      <a:ext uri="{FF2B5EF4-FFF2-40B4-BE49-F238E27FC236}">
                        <a16:creationId xmlns:a16="http://schemas.microsoft.com/office/drawing/2014/main" id="{866A6C7D-739E-6ED2-8DC9-F62F9697723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6" name="Line 86">
                    <a:extLst>
                      <a:ext uri="{FF2B5EF4-FFF2-40B4-BE49-F238E27FC236}">
                        <a16:creationId xmlns:a16="http://schemas.microsoft.com/office/drawing/2014/main" id="{3CAE0274-E38E-54A4-13C4-FFD1A9DDC6C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Line 89">
                    <a:extLst>
                      <a:ext uri="{FF2B5EF4-FFF2-40B4-BE49-F238E27FC236}">
                        <a16:creationId xmlns:a16="http://schemas.microsoft.com/office/drawing/2014/main" id="{7561DEAF-B810-94D1-71BB-2116BFFFA77B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23C31A5-9409-F839-90BA-3883DC5323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42742EC4-5A1C-631E-398C-F3C5A9C4A2E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2" name="Straight Connector 21">
                    <a:extLst>
                      <a:ext uri="{FF2B5EF4-FFF2-40B4-BE49-F238E27FC236}">
                        <a16:creationId xmlns:a16="http://schemas.microsoft.com/office/drawing/2014/main" id="{D2C0A335-0DBB-9CDA-7CB6-64689BB782A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>
                    <a:extLst>
                      <a:ext uri="{FF2B5EF4-FFF2-40B4-BE49-F238E27FC236}">
                        <a16:creationId xmlns:a16="http://schemas.microsoft.com/office/drawing/2014/main" id="{C21B6FD8-0F3F-70F9-2457-87BB8AAB793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 noChangeAspect="1"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Rectangle 30">
                    <a:extLst>
                      <a:ext uri="{FF2B5EF4-FFF2-40B4-BE49-F238E27FC236}">
                        <a16:creationId xmlns:a16="http://schemas.microsoft.com/office/drawing/2014/main" id="{44ACA065-23B9-0399-85C9-8821480A7DD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Rectangle 30">
                    <a:extLst>
                      <a:ext uri="{FF2B5EF4-FFF2-40B4-BE49-F238E27FC236}">
                        <a16:creationId xmlns:a16="http://schemas.microsoft.com/office/drawing/2014/main" id="{360F78FE-550E-F182-27C9-8D0D0411F4D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82BEC42F-0A94-4DB3-9210-90D9BA7610B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0" name="Freeform: Shape 19">
                    <a:extLst>
                      <a:ext uri="{FF2B5EF4-FFF2-40B4-BE49-F238E27FC236}">
                        <a16:creationId xmlns:a16="http://schemas.microsoft.com/office/drawing/2014/main" id="{4639297D-A086-3111-DE35-3ADFC63EC52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0A57F373-E650-007D-EF3A-125835724B3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F7AA1C2-3BC9-2CC2-246C-891EEAAAAA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>
                <a:grpSpLocks noChangeAspect="1"/>
              </p:cNvGrp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8095730D-9E3D-CB3A-4FF1-D9B51A162A3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>
                  <a:grpSpLocks noChangeAspect="1"/>
                </p:cNvGrp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16" name="Freeform 68">
                    <a:extLst>
                      <a:ext uri="{FF2B5EF4-FFF2-40B4-BE49-F238E27FC236}">
                        <a16:creationId xmlns:a16="http://schemas.microsoft.com/office/drawing/2014/main" id="{0FDC9A03-E7DE-3D3E-74F8-C2990A5082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7" name="Freeform 69">
                    <a:extLst>
                      <a:ext uri="{FF2B5EF4-FFF2-40B4-BE49-F238E27FC236}">
                        <a16:creationId xmlns:a16="http://schemas.microsoft.com/office/drawing/2014/main" id="{3B430687-A11D-CFC5-B7C6-AF9A479146F6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Aspect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15" name="Line 70">
                  <a:extLst>
                    <a:ext uri="{FF2B5EF4-FFF2-40B4-BE49-F238E27FC236}">
                      <a16:creationId xmlns:a16="http://schemas.microsoft.com/office/drawing/2014/main" id="{F9EEDCBB-CCC4-61BB-3480-8D21A3D2F18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Aspect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00389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5187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402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80890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99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9" r:id="rId14"/>
    <p:sldLayoutId id="2147483672" r:id="rId1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680">
          <p15:clr>
            <a:srgbClr val="F26B43"/>
          </p15:clr>
        </p15:guide>
        <p15:guide id="4" pos="7000">
          <p15:clr>
            <a:srgbClr val="F26B43"/>
          </p15:clr>
        </p15:guide>
        <p15:guide id="5" orient="horz" pos="679">
          <p15:clr>
            <a:srgbClr val="F26B43"/>
          </p15:clr>
        </p15:guide>
        <p15:guide id="6" orient="horz" pos="3640">
          <p15:clr>
            <a:srgbClr val="F26B43"/>
          </p15:clr>
        </p15:guide>
        <p15:guide id="7" pos="6644">
          <p15:clr>
            <a:srgbClr val="F26B43"/>
          </p15:clr>
        </p15:guide>
        <p15:guide id="8" pos="6289">
          <p15:clr>
            <a:srgbClr val="F26B43"/>
          </p15:clr>
        </p15:guide>
        <p15:guide id="9" pos="5945">
          <p15:clr>
            <a:srgbClr val="F26B43"/>
          </p15:clr>
        </p15:guide>
        <p15:guide id="10" pos="1391">
          <p15:clr>
            <a:srgbClr val="F26B43"/>
          </p15:clr>
        </p15:guide>
        <p15:guide id="11" pos="1032">
          <p15:clr>
            <a:srgbClr val="F26B43"/>
          </p15:clr>
        </p15:guide>
        <p15:guide id="12" pos="1732">
          <p15:clr>
            <a:srgbClr val="F26B43"/>
          </p15:clr>
        </p15:guide>
        <p15:guide id="13" pos="2084">
          <p15:clr>
            <a:srgbClr val="F26B43"/>
          </p15:clr>
        </p15:guide>
        <p15:guide id="14" pos="5596">
          <p15:clr>
            <a:srgbClr val="F26B43"/>
          </p15:clr>
        </p15:guide>
        <p15:guide id="15" pos="2436">
          <p15:clr>
            <a:srgbClr val="F26B43"/>
          </p15:clr>
        </p15:guide>
        <p15:guide id="16" pos="5244">
          <p15:clr>
            <a:srgbClr val="F26B43"/>
          </p15:clr>
        </p15:guide>
        <p15:guide id="17" pos="2792">
          <p15:clr>
            <a:srgbClr val="F26B43"/>
          </p15:clr>
        </p15:guide>
        <p15:guide id="18" pos="4892">
          <p15:clr>
            <a:srgbClr val="F26B43"/>
          </p15:clr>
        </p15:guide>
        <p15:guide id="19" pos="4543">
          <p15:clr>
            <a:srgbClr val="F26B43"/>
          </p15:clr>
        </p15:guide>
        <p15:guide id="20" pos="3488">
          <p15:clr>
            <a:srgbClr val="F26B43"/>
          </p15:clr>
        </p15:guide>
        <p15:guide id="21" pos="4192">
          <p15:clr>
            <a:srgbClr val="F26B43"/>
          </p15:clr>
        </p15:guide>
        <p15:guide id="22" pos="3840">
          <p15:clr>
            <a:srgbClr val="F26B43"/>
          </p15:clr>
        </p15:guide>
        <p15:guide id="23" pos="340">
          <p15:clr>
            <a:srgbClr val="A4A3A4"/>
          </p15:clr>
        </p15:guide>
        <p15:guide id="24" pos="7340">
          <p15:clr>
            <a:srgbClr val="A4A3A4"/>
          </p15:clr>
        </p15:guide>
        <p15:guide id="25" orient="horz" pos="1062">
          <p15:clr>
            <a:srgbClr val="5ACBF0"/>
          </p15:clr>
        </p15:guide>
        <p15:guide id="26" orient="horz" pos="3982">
          <p15:clr>
            <a:srgbClr val="A4A3A4"/>
          </p15:clr>
        </p15:guide>
        <p15:guide id="27" orient="horz" pos="338">
          <p15:clr>
            <a:srgbClr val="A4A3A4"/>
          </p15:clr>
        </p15:guide>
        <p15:guide id="28" orient="horz" pos="950">
          <p15:clr>
            <a:srgbClr val="5ACBF0"/>
          </p15:clr>
        </p15:guide>
        <p15:guide id="29" orient="horz" pos="249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F9A17-0A90-9A4A-D8B4-F2C95E826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319F-069B-CBE2-6705-2F256C5AC1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category rejected more orders? 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Query: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dirty="0">
                <a:solidFill>
                  <a:srgbClr val="000000"/>
                </a:solidFill>
              </a:rPr>
              <a:t>Result: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7FDF09-A3E6-85BA-9461-859EFE563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237" y="4028768"/>
            <a:ext cx="3067478" cy="220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9CD92-7448-F5B9-75E5-B5B3AEC7B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2986087"/>
            <a:ext cx="12192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4C4B-589A-DC50-C881-797AC24F1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065E9-4109-2D6A-FBB0-45968FEC0AB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8-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bike is the least sold? 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9-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What’s the full name of a customer with ID 259? 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Query:</a:t>
            </a: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Result: Answ8:                                                               Answ9: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9E451-99B6-C7AD-6650-D4F60DDE8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3391319"/>
            <a:ext cx="10164594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8EC199-4288-CD91-8729-F4DD9650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181" y="4817911"/>
            <a:ext cx="3829584" cy="6382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71F66D-F1D4-BBC9-CB95-9E1AC6F212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018" y="4934176"/>
            <a:ext cx="181952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6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EA1E-0266-338C-640B-26ACAA995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D872E-7C8A-92EA-7032-4F4EDD715E1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0000" lnSpcReduction="20000"/>
          </a:bodyPr>
          <a:lstStyle/>
          <a:p>
            <a:pPr algn="l"/>
            <a:r>
              <a:rPr lang="en-US" dirty="0"/>
              <a:t>10-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What did the customer on question 9 buy and when? What’s the status of this order? 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11-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Which staff processed the order of customer 259? And from which store? </a:t>
            </a:r>
          </a:p>
          <a:p>
            <a:pPr marL="0" indent="0" algn="l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Query: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Result: Answ10:                                                                                                                                     Answ11:</a:t>
            </a:r>
          </a:p>
          <a:p>
            <a:pPr marL="0" indent="0" algn="l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 algn="l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EE182-5210-C5AE-240D-51B1728C3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00" y="3035772"/>
            <a:ext cx="12192000" cy="1973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857A9-2BC8-CA21-F954-809B39E7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43" y="5347990"/>
            <a:ext cx="6439799" cy="14003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42AB5A-1328-1A9B-826C-DD8923FB4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730" y="5498339"/>
            <a:ext cx="3010320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98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AE60-322F-2490-55BE-C7B0E47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E7C35-1552-3021-2F89-FBDDDAD03F1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12-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staff does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have? Who seems to be the lead Staff at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? 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Query:</a:t>
            </a: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Result: Answ12:                                                                                          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C7AD2-F265-27B3-60EF-01FC6483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994" y="4557739"/>
            <a:ext cx="3810532" cy="1829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929FE0-9896-433A-8FD1-F75D3237F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871" y="3217680"/>
            <a:ext cx="12192000" cy="7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0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23638-360E-B96E-7192-E9ED997D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CB086-B537-BDD4-27C3-00E06B3415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13-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brand is the most liked?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4D3318-3CC3-81AD-F7B0-11637C4A2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7" y="2989134"/>
            <a:ext cx="9764488" cy="112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4C943-3118-C854-DFBA-EECCE3D4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122" y="4257369"/>
            <a:ext cx="1571844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0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10ECC-2306-E7CE-174B-FA6427AE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DFE3F-ABCA-BD65-7D5D-FB97B657E26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14-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categories does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have, and which one is the least liked?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Query: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Result: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0D85A-A4F1-70AC-82E1-1EDDB54F3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64" y="3016160"/>
            <a:ext cx="12192000" cy="1289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9D103-230E-A092-3D2D-2C221DE08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234" y="4419997"/>
            <a:ext cx="3286584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58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AB9EE-EBAE-3F75-D39E-A0C76DF8B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33A90-D835-A76D-3B28-3AA0B19053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15-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store still have more products of the most liked brand?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1D3EA6-70C8-96CF-A359-9419E7EE7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41" y="3048713"/>
            <a:ext cx="12192000" cy="12227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3AED50-6FAE-8531-A37D-D5D48827F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328" y="4421639"/>
            <a:ext cx="145752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05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E475-D06F-A029-7DCF-567CBC02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9D7A2-28BE-A770-0044-242DD155AA7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16-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state is doing better in terms of sales? </a:t>
            </a:r>
          </a:p>
          <a:p>
            <a:r>
              <a:rPr lang="en-US" dirty="0"/>
              <a:t>Query:</a:t>
            </a:r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endParaRPr lang="ar-EG" dirty="0"/>
          </a:p>
          <a:p>
            <a:r>
              <a:rPr lang="en-US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ED93B-38FF-801B-CC39-8EC3C6EC0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15" y="2953075"/>
            <a:ext cx="11117226" cy="1333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207700-CB4A-CADB-863C-DFB334526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58" y="4867285"/>
            <a:ext cx="115268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70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333E-54AF-B260-255D-2ACA5DE74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B828-20A4-C3C0-0466-40B2A84F20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17-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What’s the discounted price of product id 259?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2513A-860C-ACF5-C8A4-1A5596376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80" y="3035875"/>
            <a:ext cx="9554908" cy="504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F75913-A53E-AB43-4F3C-6D3EED1E6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119" y="3952808"/>
            <a:ext cx="2838846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41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2BB4-9141-355D-7E9A-D3D39B43F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8B065-DE6B-9BFC-8CB5-1D147B206D4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18-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What’s the product name, quantity, price, category, model year and brand name of product number 44?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0CE9C4-1551-91DA-77D4-BCA1D448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63" y="3298504"/>
            <a:ext cx="11345858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72D68-C5B0-43FB-124A-B271FDCA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21" y="4403558"/>
            <a:ext cx="5658640" cy="209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31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KPI’s</a:t>
            </a:r>
          </a:p>
          <a:p>
            <a:r>
              <a:rPr lang="en-US" dirty="0"/>
              <a:t>Answering Questions</a:t>
            </a:r>
          </a:p>
        </p:txBody>
      </p:sp>
      <p:pic>
        <p:nvPicPr>
          <p:cNvPr id="18" name="Picture Placeholder 17" descr="A ski lift with mountains in the background">
            <a:extLst>
              <a:ext uri="{FF2B5EF4-FFF2-40B4-BE49-F238E27FC236}">
                <a16:creationId xmlns:a16="http://schemas.microsoft.com/office/drawing/2014/main" id="{EA3B7AFC-AAF1-6309-E87A-F630716B8D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5" b="15"/>
          <a:stretch/>
        </p:blipFill>
        <p:spPr/>
      </p:pic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022E-4D0B-52A4-8DBB-7CF4D02A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0DD25-2FA7-3F99-0C5D-DFDD1507ED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19-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What’s the zip code of CA? </a:t>
            </a:r>
          </a:p>
          <a:p>
            <a:pPr algn="l"/>
            <a:r>
              <a:rPr lang="en-US" dirty="0"/>
              <a:t>20-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How many states does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operate in?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 Answ19:                                                  Answ20: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1E53E3-5B22-A86E-8653-57B893776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89" y="2968409"/>
            <a:ext cx="4020111" cy="1343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53E6C-72B8-821F-FD75-D1EC84510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044" y="4851952"/>
            <a:ext cx="1619476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152DD-036D-9114-BC8B-9CF2E994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401" y="4709057"/>
            <a:ext cx="828791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30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40942-CCAF-BF86-2AE2-19E4469B2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CE825-032B-4297-2D0D-BCAF02DCFC9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21-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bikes under the children category were sold in the last 8 months?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C9CAD-B7FA-BB52-4484-CE6D9B5F5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2719"/>
            <a:ext cx="12192000" cy="1243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9AEB73-52C9-7F14-747C-7CF932E80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944" y="4425158"/>
            <a:ext cx="1724266" cy="60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26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249A-44A1-8DA3-AF2A-6DD7C806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F6F18-7402-5237-90E3-DC4B76E2C9D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22- What’s the shipped date for the order from customer 523?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23- How many orders are still pending?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 Answ22:                                          Answ23: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BE23B-5E4A-68E0-BAEA-602116331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806" y="3481754"/>
            <a:ext cx="5553850" cy="1409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030132-68A9-6707-91D8-7F299A19C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133" y="4984733"/>
            <a:ext cx="1095528" cy="4858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242506-C534-A8DB-A853-DD4A6A352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647" y="4984733"/>
            <a:ext cx="895475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98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419D8-6C37-C823-84A4-1A1337BB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FA631-D0CD-7406-0ACC-06D63F77063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24-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What’s the names of category and brand does "Electra white water 3i - 2018" fall under? </a:t>
            </a:r>
          </a:p>
          <a:p>
            <a:r>
              <a:rPr lang="en-US" dirty="0"/>
              <a:t>Query: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6AD8C-7759-53A7-DC66-ED189604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75" y="3360661"/>
            <a:ext cx="11136279" cy="752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5FB5F4-D219-0138-54F5-23A090C5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042" y="4272831"/>
            <a:ext cx="2534004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97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A022-5655-90E0-F7D9-190AFADBE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215" y="2231923"/>
            <a:ext cx="8647721" cy="1408113"/>
          </a:xfrm>
        </p:spPr>
        <p:txBody>
          <a:bodyPr/>
          <a:lstStyle/>
          <a:p>
            <a:r>
              <a:rPr lang="en-US" dirty="0"/>
              <a:t>                           THANK YOU</a:t>
            </a:r>
          </a:p>
        </p:txBody>
      </p:sp>
    </p:spTree>
    <p:extLst>
      <p:ext uri="{BB962C8B-B14F-4D97-AF65-F5344CB8AC3E}">
        <p14:creationId xmlns:p14="http://schemas.microsoft.com/office/powerpoint/2010/main" val="4299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7B4D-4F8E-AF76-62B6-700330B2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KPI’s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CAB42-1098-B235-7C3C-25BF29E7841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Number of customers:</a:t>
            </a:r>
          </a:p>
          <a:p>
            <a:r>
              <a:rPr lang="en-US" sz="3000" dirty="0"/>
              <a:t>                                                                            #</a:t>
            </a:r>
          </a:p>
          <a:p>
            <a:r>
              <a:rPr lang="en-US" dirty="0"/>
              <a:t>Total price: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000" dirty="0"/>
              <a:t>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Total bike sold :                                                                                              </a:t>
            </a:r>
            <a:r>
              <a:rPr lang="en-US" sz="3000" dirty="0"/>
              <a:t>#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60CDC6-B516-24A4-129B-9ADAB3E0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159" y="2333075"/>
            <a:ext cx="5201376" cy="4891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3876A8-A050-A6E4-3AEF-BEFFE1F1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957" y="2444260"/>
            <a:ext cx="1810003" cy="333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898248-4461-FC22-BCAF-538867884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701" y="5627781"/>
            <a:ext cx="4296375" cy="447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493A97-7C6A-3920-E8D6-F8E6328A7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622" y="5609421"/>
            <a:ext cx="1438476" cy="504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AA9F36-2277-AF6D-F9E5-C7A2C4E64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63" y="3269341"/>
            <a:ext cx="9107171" cy="602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D15FB1-D26B-290E-11D4-B8973903E8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0159" y="3969120"/>
            <a:ext cx="3667637" cy="150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422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16E9532-6DC7-411D-A09F-8413A5B9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/>
              <a:t>Introduction:</a:t>
            </a:r>
            <a:br>
              <a:rPr lang="en-US" sz="3200" dirty="0"/>
            </a:br>
            <a:r>
              <a:rPr lang="en-US" sz="3200" dirty="0"/>
              <a:t>This project focuses on utilizing SQL to analyze and extract insights from a dataset centered on a bike store's operations. In this project, I have executed a series of queries that address business questions.</a:t>
            </a:r>
          </a:p>
        </p:txBody>
      </p:sp>
      <p:pic>
        <p:nvPicPr>
          <p:cNvPr id="9" name="Picture Placeholder 8" descr="Angle view of a man skiing on a mountain slope">
            <a:extLst>
              <a:ext uri="{FF2B5EF4-FFF2-40B4-BE49-F238E27FC236}">
                <a16:creationId xmlns:a16="http://schemas.microsoft.com/office/drawing/2014/main" id="{3157C130-A151-49C9-841C-4727F37F33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206" r="22206"/>
          <a:stretch/>
        </p:blipFill>
        <p:spPr/>
      </p:pic>
    </p:spTree>
    <p:extLst>
      <p:ext uri="{BB962C8B-B14F-4D97-AF65-F5344CB8AC3E}">
        <p14:creationId xmlns:p14="http://schemas.microsoft.com/office/powerpoint/2010/main" val="811730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D291F2-4F3B-9988-830C-3A03B6B2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Answering Questions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957EAB-1A32-A2FE-6656-37F9DA322CC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1-Which bike is most expensive? What could be the motive behind pricing this bike at the high price?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Query: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Result: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2FDE7-E845-84DC-F3E4-E49D9A83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49" y="3757073"/>
            <a:ext cx="9240540" cy="971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93256D-4AEA-E8AB-54C2-B336012B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019" y="5072970"/>
            <a:ext cx="3077004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67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38C0-3AA5-CFD9-C4B7-598B24B6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5C1B3-B8A8-5C17-7DD3-5559B2B63DB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en-US" dirty="0"/>
              <a:t>   2-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How many total customers does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have? Would you consider people with       order status 3 as customers substantiate your answer?</a:t>
            </a: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3-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How many stores does </a:t>
            </a:r>
            <a:r>
              <a:rPr lang="en-US" sz="1800" b="0" i="0" u="none" strike="noStrike" baseline="0" dirty="0" err="1">
                <a:solidFill>
                  <a:srgbClr val="000000"/>
                </a:solidFill>
              </a:rPr>
              <a:t>BikeStore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 have?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Query: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Result: Answ2:                                  Answ3: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88FCE7-57EB-8B12-5A7B-8454479E5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97" y="3522976"/>
            <a:ext cx="5125165" cy="14956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FB30B-B008-8B3A-6222-816254CE1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787" y="5149621"/>
            <a:ext cx="1733792" cy="562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1B0041-6D33-C001-A54D-45C237DC8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895" y="5209404"/>
            <a:ext cx="1581371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9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16DD4-2C11-76AB-013A-DC06389F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6A0D9-6E99-1245-D12F-EC3EB48D8FA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4-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What is the total price spent per order?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Hint: total price = [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list_price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] *[quantity]*(1-[discount])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 Query: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  Result: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E8F4CE-3389-0285-529F-F3E84A222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640" y="3057473"/>
            <a:ext cx="9107171" cy="743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357F7C-0414-0955-2690-720908998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302" y="3928937"/>
            <a:ext cx="366763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6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2FDA-3D00-5492-7F1A-401FB4870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A2CF4-E513-22E1-80EA-164765B05D5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algn="l"/>
            <a:r>
              <a:rPr lang="en-US" dirty="0"/>
              <a:t>5-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What’s the sales/revenue per store? </a:t>
            </a: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Hint: Sales revenue = ([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list_price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] *[quantity]*(1-[discount]))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Query: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Result: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4389F-3094-0432-7DA8-E1E6086EA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557" y="2947920"/>
            <a:ext cx="9621593" cy="962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B9FBA-86F5-521A-EEA2-E7F3257C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293" y="4351208"/>
            <a:ext cx="2724530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15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22A4-DB67-82F3-23D4-AC3145EB9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86A92-3393-B207-2B9D-A2C0CD3D340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6-</a:t>
            </a:r>
            <a:r>
              <a:rPr lang="en-US" sz="1800" b="0" i="0" u="none" strike="noStrike" baseline="0" dirty="0">
                <a:solidFill>
                  <a:srgbClr val="000000"/>
                </a:solidFill>
              </a:rPr>
              <a:t>Which category is most sold?</a:t>
            </a:r>
          </a:p>
          <a:p>
            <a:pPr algn="l"/>
            <a:r>
              <a:rPr lang="en-US" dirty="0">
                <a:solidFill>
                  <a:srgbClr val="000000"/>
                </a:solidFill>
              </a:rPr>
              <a:t>Query: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endParaRPr lang="en-US" dirty="0">
              <a:solidFill>
                <a:srgbClr val="000000"/>
              </a:solidFill>
            </a:endParaRP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Result: Answ6: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</a:endParaRPr>
          </a:p>
          <a:p>
            <a:pPr algn="l"/>
            <a:r>
              <a:rPr lang="en-US" sz="1800" b="0" i="0" u="none" strike="noStrike" baseline="0" dirty="0">
                <a:solidFill>
                  <a:srgbClr val="000000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EBA90E-541D-F802-B412-AC583FEBB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99" y="4695580"/>
            <a:ext cx="3791479" cy="1762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39C088-9615-43E7-8F9E-F9AB5FE31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3" y="2894377"/>
            <a:ext cx="10555173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5928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ysClr val="windowText" lastClr="000000"/>
      </a:dk1>
      <a:lt1>
        <a:sysClr val="window" lastClr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EDA63D-DE73-4ED5-BDF0-D3D9FD35E1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954E08-A2C8-44D4-BABF-5531D0DF1F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AE25C0-66E9-4E74-9814-75E5D2A6CAB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{A2F14F1F-82F0-4E82-86B9-97107FC24FCF}tf11158769_win32</Template>
  <TotalTime>88</TotalTime>
  <Words>541</Words>
  <Application>Microsoft Office PowerPoint</Application>
  <PresentationFormat>Widescreen</PresentationFormat>
  <Paragraphs>180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Calibri</vt:lpstr>
      <vt:lpstr>Goudy Old Style</vt:lpstr>
      <vt:lpstr>Times New Roman</vt:lpstr>
      <vt:lpstr>Wingdings</vt:lpstr>
      <vt:lpstr>FrostyVTI</vt:lpstr>
      <vt:lpstr>PROJECT SQL</vt:lpstr>
      <vt:lpstr>Agenda</vt:lpstr>
      <vt:lpstr>KPI’s </vt:lpstr>
      <vt:lpstr>Introduction: This project focuses on utilizing SQL to analyze and extract insights from a dataset centered on a bike store's operations. In this project, I have executed a series of queries that address business questions.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Answering Questions</vt:lpstr>
      <vt:lpstr>                   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علي محمود علي محمود الباجوري</dc:creator>
  <cp:lastModifiedBy>علي محمود علي محمود الباجوري</cp:lastModifiedBy>
  <cp:revision>2</cp:revision>
  <dcterms:created xsi:type="dcterms:W3CDTF">2024-12-22T17:19:41Z</dcterms:created>
  <dcterms:modified xsi:type="dcterms:W3CDTF">2024-12-22T18:51:14Z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